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57" r:id="rId5"/>
    <p:sldId id="258" r:id="rId6"/>
    <p:sldId id="259" r:id="rId7"/>
    <p:sldId id="260" r:id="rId8"/>
    <p:sldId id="266" r:id="rId9"/>
    <p:sldId id="267" r:id="rId10"/>
    <p:sldId id="261" r:id="rId11"/>
    <p:sldId id="262" r:id="rId12"/>
    <p:sldId id="263" r:id="rId1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1" d="100"/>
          <a:sy n="61" d="100"/>
        </p:scale>
        <p:origin x="-858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69FB-D24A-44C2-9C6E-0A7CA37673A3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00FC6-500D-4D84-A37F-285DFE3062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0611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69FB-D24A-44C2-9C6E-0A7CA37673A3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00FC6-500D-4D84-A37F-285DFE3062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6988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69FB-D24A-44C2-9C6E-0A7CA37673A3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00FC6-500D-4D84-A37F-285DFE3062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841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69FB-D24A-44C2-9C6E-0A7CA37673A3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00FC6-500D-4D84-A37F-285DFE3062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3769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69FB-D24A-44C2-9C6E-0A7CA37673A3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00FC6-500D-4D84-A37F-285DFE3062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9887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69FB-D24A-44C2-9C6E-0A7CA37673A3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00FC6-500D-4D84-A37F-285DFE3062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4223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69FB-D24A-44C2-9C6E-0A7CA37673A3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00FC6-500D-4D84-A37F-285DFE3062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9604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69FB-D24A-44C2-9C6E-0A7CA37673A3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00FC6-500D-4D84-A37F-285DFE3062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1946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69FB-D24A-44C2-9C6E-0A7CA37673A3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00FC6-500D-4D84-A37F-285DFE3062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7609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69FB-D24A-44C2-9C6E-0A7CA37673A3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00FC6-500D-4D84-A37F-285DFE3062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3378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69FB-D24A-44C2-9C6E-0A7CA37673A3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00FC6-500D-4D84-A37F-285DFE3062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4854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969FB-D24A-44C2-9C6E-0A7CA37673A3}" type="datetimeFigureOut">
              <a:rPr lang="de-DE" smtClean="0"/>
              <a:t>22.05.2017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00FC6-500D-4D84-A37F-285DFE3062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106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pPr>
              <a:spcAft>
                <a:spcPts val="0"/>
              </a:spcAft>
            </a:pPr>
            <a:r>
              <a:rPr lang="en-GB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 </a:t>
            </a:r>
            <a:endParaRPr lang="de-DE" dirty="0" smtClean="0">
              <a:solidFill>
                <a:srgbClr val="000000"/>
              </a:solidFill>
              <a:effectLst/>
              <a:latin typeface="Times New Roman"/>
              <a:ea typeface="Calibri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 smtClean="0">
                <a:solidFill>
                  <a:srgbClr val="333333"/>
                </a:solidFill>
                <a:effectLst/>
                <a:latin typeface="Times New Roman"/>
                <a:ea typeface="Calibri"/>
              </a:rPr>
              <a:t>Hubertus </a:t>
            </a:r>
            <a:r>
              <a:rPr lang="en-GB" dirty="0" err="1" smtClean="0">
                <a:solidFill>
                  <a:srgbClr val="333333"/>
                </a:solidFill>
                <a:effectLst/>
                <a:latin typeface="Times New Roman"/>
                <a:ea typeface="Calibri"/>
              </a:rPr>
              <a:t>Jahn</a:t>
            </a:r>
            <a:endParaRPr lang="de-DE" dirty="0" smtClean="0">
              <a:effectLst/>
              <a:latin typeface="Times New Roman"/>
              <a:ea typeface="Calibri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 smtClean="0">
                <a:solidFill>
                  <a:srgbClr val="333333"/>
                </a:solidFill>
                <a:effectLst/>
                <a:latin typeface="Times New Roman"/>
                <a:ea typeface="Calibri"/>
              </a:rPr>
              <a:t>University of Cambridge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 err="1" smtClean="0">
                <a:solidFill>
                  <a:srgbClr val="333333"/>
                </a:solidFill>
                <a:effectLst/>
                <a:latin typeface="Times New Roman"/>
                <a:ea typeface="Calibri"/>
              </a:rPr>
              <a:t>Historisches</a:t>
            </a:r>
            <a:r>
              <a:rPr lang="en-GB" dirty="0" smtClean="0">
                <a:solidFill>
                  <a:srgbClr val="333333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GB" dirty="0" err="1" smtClean="0">
                <a:solidFill>
                  <a:srgbClr val="333333"/>
                </a:solidFill>
                <a:effectLst/>
                <a:latin typeface="Times New Roman"/>
                <a:ea typeface="Calibri"/>
              </a:rPr>
              <a:t>Kolleg</a:t>
            </a:r>
            <a:r>
              <a:rPr lang="en-GB" dirty="0" smtClean="0">
                <a:solidFill>
                  <a:srgbClr val="333333"/>
                </a:solidFill>
                <a:effectLst/>
                <a:latin typeface="Times New Roman"/>
                <a:ea typeface="Calibri"/>
              </a:rPr>
              <a:t>, </a:t>
            </a:r>
            <a:r>
              <a:rPr lang="en-GB" dirty="0" err="1" smtClean="0">
                <a:solidFill>
                  <a:srgbClr val="333333"/>
                </a:solidFill>
                <a:effectLst/>
                <a:latin typeface="Times New Roman"/>
                <a:ea typeface="Calibri"/>
              </a:rPr>
              <a:t>München</a:t>
            </a:r>
            <a:endParaRPr lang="de-DE" dirty="0" smtClean="0">
              <a:effectLst/>
              <a:latin typeface="Times New Roman"/>
              <a:ea typeface="Calibri"/>
            </a:endParaRPr>
          </a:p>
          <a:p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 Zar in den Bergen: Russische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imperiale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Szenarien im Südkaukasus im 19. Jahrhundert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0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82752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63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3839" cy="704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61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996" y="1052736"/>
            <a:ext cx="9255996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310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Kaukasus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18842" cy="4671328"/>
          </a:xfrm>
        </p:spPr>
      </p:pic>
    </p:spTree>
    <p:extLst>
      <p:ext uri="{BB962C8B-B14F-4D97-AF65-F5344CB8AC3E}">
        <p14:creationId xmlns:p14="http://schemas.microsoft.com/office/powerpoint/2010/main" val="415536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5"/>
            <a:ext cx="9143999" cy="5976664"/>
          </a:xfrm>
        </p:spPr>
      </p:pic>
    </p:spTree>
    <p:extLst>
      <p:ext uri="{BB962C8B-B14F-4D97-AF65-F5344CB8AC3E}">
        <p14:creationId xmlns:p14="http://schemas.microsoft.com/office/powerpoint/2010/main" val="427637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022"/>
            <a:ext cx="4104456" cy="683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87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306"/>
            <a:ext cx="4248472" cy="686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92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041" y="-2458"/>
            <a:ext cx="4217223" cy="686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48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0"/>
            <a:ext cx="3925538" cy="690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784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90047"/>
          </a:xfrm>
        </p:spPr>
      </p:pic>
    </p:spTree>
    <p:extLst>
      <p:ext uri="{BB962C8B-B14F-4D97-AF65-F5344CB8AC3E}">
        <p14:creationId xmlns:p14="http://schemas.microsoft.com/office/powerpoint/2010/main" val="554405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" y="620688"/>
            <a:ext cx="9118439" cy="5636691"/>
          </a:xfrm>
        </p:spPr>
      </p:pic>
    </p:spTree>
    <p:extLst>
      <p:ext uri="{BB962C8B-B14F-4D97-AF65-F5344CB8AC3E}">
        <p14:creationId xmlns:p14="http://schemas.microsoft.com/office/powerpoint/2010/main" val="1488475606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Microsoft Office PowerPoint</Application>
  <PresentationFormat>Bildschirmpräsentation (4:3)</PresentationFormat>
  <Paragraphs>6</Paragraphs>
  <Slides>12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3" baseType="lpstr">
      <vt:lpstr>Larissa</vt:lpstr>
      <vt:lpstr>Der Zar in den Bergen: Russische imperiale Szenarien im Südkaukasus im 19. Jahrhundert </vt:lpstr>
      <vt:lpstr>Kaukasus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Leibniz-Rechenzentrum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Visits of Tsars to the Caucasus as Representations of Empire</dc:title>
  <dc:creator>Jahn, Hubertus</dc:creator>
  <cp:lastModifiedBy>Jahn, Hubertus</cp:lastModifiedBy>
  <cp:revision>12</cp:revision>
  <dcterms:created xsi:type="dcterms:W3CDTF">2017-02-10T10:27:10Z</dcterms:created>
  <dcterms:modified xsi:type="dcterms:W3CDTF">2017-05-22T11:51:28Z</dcterms:modified>
</cp:coreProperties>
</file>